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ietgRTLNetWptIlM4Z0pMkyC5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beb6ec0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beb6ec0d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beb6ec0d3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2500">
                <a:solidFill>
                  <a:schemeClr val="dk1"/>
                </a:solidFill>
              </a:rPr>
              <a:t>Class X , Ch-1 Communication Skills: II( IT #402)</a:t>
            </a:r>
            <a:endParaRPr/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2500">
                <a:solidFill>
                  <a:schemeClr val="dk1"/>
                </a:solidFill>
              </a:rPr>
              <a:t>Session 5: Barriers to Effective Communication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1570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2"/>
            </a:pPr>
            <a:r>
              <a:rPr lang="en-IN" sz="2000"/>
              <a:t>Which of these are ways to overcome communication barriers?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Respecting each other’s differences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Using a translator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Not communicating at all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Using your own language for comfort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 startAt="2"/>
            </a:pPr>
            <a:r>
              <a:rPr lang="en-IN" sz="2000" b="1"/>
              <a:t>Subjective question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Write down the common communication barriers you may come across when you move to a new city or country.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C86AABD-A529-D16D-A3D6-3C3119E8B5A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1570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C1966F2-CD7F-7A54-5838-4BAB062278D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1570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beb6ec0d3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dirty="0"/>
              <a:t>Learning outcome of this Session</a:t>
            </a:r>
            <a:endParaRPr dirty="0"/>
          </a:p>
        </p:txBody>
      </p:sp>
      <p:sp>
        <p:nvSpPr>
          <p:cNvPr id="104" name="Google Shape;104;gdbeb6ec0d3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●"/>
            </a:pPr>
            <a:r>
              <a:rPr lang="en-IN" sz="1800"/>
              <a:t>What are Barriers to Effective Communication</a:t>
            </a: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●"/>
            </a:pPr>
            <a:r>
              <a:rPr lang="en-IN" sz="1800"/>
              <a:t>What is 7Cs of Effective Communication?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●"/>
            </a:pPr>
            <a:r>
              <a:rPr lang="en-IN" sz="1800"/>
              <a:t>How to overcome Barriers to Effective Communication?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2D71078-921B-7B2E-F8BA-AC00016739F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5599" y="92076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dirty="0"/>
              <a:t>What is Effective Communication?</a:t>
            </a:r>
            <a:endParaRPr dirty="0"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We now know that there are different methods of communication: non-verbal, verbal and visual.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However, all these methods can only be effective if we follow the basic principles of professional communication skills.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These can be abbreviated as 7 Cs i.e., Clear, Concise, Concrete, Correct, Coherent, Complete and Courteous.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Absence of any of these 7Cs can lead to miscommunication.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FCBBDC05-EE48-73A3-BB5F-FE963BDFA03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5599" y="33194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7C’s of Effective Communication</a:t>
            </a:r>
            <a:endParaRPr/>
          </a:p>
        </p:txBody>
      </p:sp>
      <p:pic>
        <p:nvPicPr>
          <p:cNvPr id="116" name="Google Shape;116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1560" y="1578961"/>
            <a:ext cx="7920880" cy="3933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37C49A7-9D77-F5EB-11E3-D2F12073F52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6231" y="11331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IN" dirty="0"/>
              <a:t>     Barriers to Effective Communication</a:t>
            </a:r>
            <a:endParaRPr dirty="0"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457200" y="836712"/>
            <a:ext cx="8435280" cy="5289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IN" sz="2000" b="1"/>
              <a:t>Physical Barriers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Physical barrier is the environmental and natural condition that act as a barrier in communication in sending message from sender to receiver.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Some examples of physical barrier are defective instruments, poor lighting, uncomfortable sitting arrangements and unhygienic room condition distract listeners.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Not being able to see gestures, posture and general body language can make communication less effective.</a:t>
            </a:r>
            <a:endParaRPr/>
          </a:p>
          <a:p>
            <a:pPr marL="457200" lvl="0" indent="-4572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2"/>
            </a:pPr>
            <a:r>
              <a:rPr lang="en-IN" sz="2000" b="1"/>
              <a:t>Linguistic Barriers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The inability to communicate using a language is known as language barrier to communication.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Language barriers are the most common communication barriers, which cause misunderstandings and misinterpretations between people.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For example, slang, professional jargon and regional colloquialisms(regional language) can make communication difficult.</a:t>
            </a:r>
            <a:endParaRPr sz="2000"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3FB3B9FE-7F0D-6E51-7851-349CE871CD1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5599" y="163887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dirty="0"/>
              <a:t>    Barriers to Effective Communication</a:t>
            </a:r>
            <a:endParaRPr dirty="0"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3"/>
            </a:pPr>
            <a:r>
              <a:rPr lang="en-IN" sz="2000" b="1"/>
              <a:t>Interpersonal barrier: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Stage fear, lack of will to communicate, personal differences can create interpersonal barriers to communication.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4"/>
            </a:pPr>
            <a:r>
              <a:rPr lang="en-IN" sz="2000" b="1"/>
              <a:t>Organisational Barriers: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The Organizational Barriers refers to the hindrances in the flow of information among the employees that might result in a commercial failure of an organization.</a:t>
            </a:r>
            <a:endParaRPr/>
          </a:p>
          <a:p>
            <a:pPr marL="457200" lvl="0" indent="-4572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5"/>
            </a:pPr>
            <a:r>
              <a:rPr lang="en-IN" sz="2000" b="1"/>
              <a:t>Cultural Barriers: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Cultural barriers is when people of different cultures are unable to understand each other’s customs, resulting in inconveniences and difficulties.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People sometimes make stereotypical assumptions about others based on their cultural background, this leads to difference in opinions and can be a major barrier to effective communication.</a:t>
            </a: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4EFD565-656A-EF8B-4283-ED9A28AD232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231" y="168702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BARRIERS TO COMMUNICATION</a:t>
            </a:r>
            <a:endParaRPr/>
          </a:p>
        </p:txBody>
      </p:sp>
      <p:pic>
        <p:nvPicPr>
          <p:cNvPr id="134" name="Google Shape;134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47665" y="1592902"/>
            <a:ext cx="4800748" cy="360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E82BEA1-60E2-33C8-4A9D-BB210EE9DB3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6230" y="6256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IN" dirty="0"/>
              <a:t>Ways to Overcome Barriers to Effective                            Communication</a:t>
            </a:r>
            <a:endParaRPr dirty="0"/>
          </a:p>
        </p:txBody>
      </p:sp>
      <p:sp>
        <p:nvSpPr>
          <p:cNvPr id="140" name="Google Shape;140;p7"/>
          <p:cNvSpPr txBox="1"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Use simple language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Do not form assumptions on culture, religion or geography.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Try to communicate in person as much as possible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Use visuals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Take help of a translator to overcome differences in language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Be respectful of other’s opinions</a:t>
            </a: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76B64C9D-CE47-CA9A-B35D-ABED6F020A7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5599" y="74349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 b="1"/>
              <a:t>Multiple choice questions</a:t>
            </a:r>
            <a:endParaRPr/>
          </a:p>
          <a:p>
            <a:pPr marL="514350" lvl="0" indent="-514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romanUcPeriod"/>
            </a:pPr>
            <a:r>
              <a:rPr lang="en-IN" sz="2000" b="1"/>
              <a:t>Read the questions carefully and circle the letter (a), (b), (c) or (d) that best answers the question.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IN" sz="2000"/>
              <a:t>Which of these is NOT a common communication barrier?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Linguistic barrier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Interpersonal barrier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Financial barrier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IN" sz="2000"/>
              <a:t>Organisational barrier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8DF6634E-CD3A-BAE2-0161-52230FDF87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1570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535</Words>
  <Application>Microsoft Office PowerPoint</Application>
  <PresentationFormat>On-screen Show (4:3)</PresentationFormat>
  <Paragraphs>60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Bookman Old Style</vt:lpstr>
      <vt:lpstr>Calibri</vt:lpstr>
      <vt:lpstr>Office Theme</vt:lpstr>
      <vt:lpstr>Communication Skills</vt:lpstr>
      <vt:lpstr>Learning outcome of this Session</vt:lpstr>
      <vt:lpstr>What is Effective Communication?</vt:lpstr>
      <vt:lpstr>7C’s of Effective Communication</vt:lpstr>
      <vt:lpstr>     Barriers to Effective Communication</vt:lpstr>
      <vt:lpstr>    Barriers to Effective Communication</vt:lpstr>
      <vt:lpstr>BARRIERS TO COMMUNICATION</vt:lpstr>
      <vt:lpstr>Ways to Overcome Barriers to Effective                            Communication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1</cp:revision>
  <dcterms:created xsi:type="dcterms:W3CDTF">2020-06-19T05:51:45Z</dcterms:created>
  <dcterms:modified xsi:type="dcterms:W3CDTF">2022-05-04T15:47:10Z</dcterms:modified>
</cp:coreProperties>
</file>